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  <p:sldId id="256" r:id="rId3"/>
    <p:sldId id="259" r:id="rId4"/>
    <p:sldId id="260" r:id="rId5"/>
    <p:sldId id="263" r:id="rId6"/>
    <p:sldId id="264" r:id="rId7"/>
    <p:sldId id="266" r:id="rId8"/>
    <p:sldId id="267" r:id="rId9"/>
    <p:sldId id="26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4F894-EC8E-423D-A410-1433B58B0C09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74B57-05CF-4681-99BD-B188F51AE2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4F894-EC8E-423D-A410-1433B58B0C09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74B57-05CF-4681-99BD-B188F51AE2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4F894-EC8E-423D-A410-1433B58B0C09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74B57-05CF-4681-99BD-B188F51AE2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4F894-EC8E-423D-A410-1433B58B0C09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74B57-05CF-4681-99BD-B188F51AE2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4F894-EC8E-423D-A410-1433B58B0C09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74B57-05CF-4681-99BD-B188F51AE2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4F894-EC8E-423D-A410-1433B58B0C09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74B57-05CF-4681-99BD-B188F51AE2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4F894-EC8E-423D-A410-1433B58B0C09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74B57-05CF-4681-99BD-B188F51AE2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4F894-EC8E-423D-A410-1433B58B0C09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74B57-05CF-4681-99BD-B188F51AE2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4F894-EC8E-423D-A410-1433B58B0C09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74B57-05CF-4681-99BD-B188F51AE2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4F894-EC8E-423D-A410-1433B58B0C09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74B57-05CF-4681-99BD-B188F51AE2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4F894-EC8E-423D-A410-1433B58B0C09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74B57-05CF-4681-99BD-B188F51AE2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24F894-EC8E-423D-A410-1433B58B0C09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474B57-05CF-4681-99BD-B188F51AE27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ình nền Powerpoint động vật đầy sắc màu cho bạn thêm sáng tạ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274"/>
            <a:ext cx="12191999" cy="686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365125"/>
            <a:ext cx="1219199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XÃ YÊN TỪ</a:t>
            </a:r>
          </a:p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YÊN TỪ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1" y="1910281"/>
            <a:ext cx="121919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II,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ăm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2025-2026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3015703"/>
            <a:ext cx="12192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Phương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3-4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20-22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Bùi Thị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Dịu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184297" y="5844792"/>
            <a:ext cx="40430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 </a:t>
            </a:r>
            <a:r>
              <a:rPr lang="en-US" sz="2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2026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3377682" y="1362269"/>
            <a:ext cx="54397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ỏ xin chà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ỏ khóc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thỏ mất đuô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38676" y="315912"/>
            <a:ext cx="4166801" cy="61769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hỏ cụt đuô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ình nền Powerpoint động vật đầy sắc màu cho bạn thêm sáng tạ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" y="-6350"/>
            <a:ext cx="12191365" cy="687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/>
          <p:cNvSpPr txBox="1"/>
          <p:nvPr/>
        </p:nvSpPr>
        <p:spPr>
          <a:xfrm>
            <a:off x="635" y="2626360"/>
            <a:ext cx="121907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ĐÀM THOẠI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ình nền Powerpoint động vật đầy sắc màu cho bạn thêm sáng tạ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" y="-6350"/>
            <a:ext cx="12191365" cy="687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/>
          <p:cNvSpPr txBox="1"/>
          <p:nvPr/>
        </p:nvSpPr>
        <p:spPr>
          <a:xfrm>
            <a:off x="635" y="2626360"/>
            <a:ext cx="121907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TRẺ KỂ LẠI CHUYỆN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ình nền Powerpoint động vật đầy sắc màu cho bạn thêm sáng tạ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" y="-6350"/>
            <a:ext cx="12191365" cy="687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/>
          <p:cNvSpPr txBox="1"/>
          <p:nvPr/>
        </p:nvSpPr>
        <p:spPr>
          <a:xfrm>
            <a:off x="635" y="2626360"/>
            <a:ext cx="1219073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VỞ KỊCH:</a:t>
            </a:r>
            <a:endParaRPr lang="en-US" sz="4400" b="1" dirty="0"/>
          </a:p>
          <a:p>
            <a:pPr algn="ctr"/>
            <a:r>
              <a:rPr lang="en-US" sz="4400" b="1" dirty="0" err="1" smtClean="0"/>
              <a:t>Vì</a:t>
            </a:r>
            <a:r>
              <a:rPr lang="en-US" sz="4400" b="1" dirty="0" smtClean="0"/>
              <a:t> </a:t>
            </a:r>
            <a:r>
              <a:rPr lang="en-US" sz="4400" b="1" dirty="0" err="1"/>
              <a:t>sao</a:t>
            </a:r>
            <a:r>
              <a:rPr lang="en-US" sz="4400" b="1" dirty="0"/>
              <a:t> </a:t>
            </a:r>
            <a:r>
              <a:rPr lang="en-US" sz="4400" b="1" dirty="0" err="1"/>
              <a:t>Thỏ</a:t>
            </a:r>
            <a:r>
              <a:rPr lang="en-US" sz="4400" b="1" dirty="0"/>
              <a:t> </a:t>
            </a:r>
            <a:r>
              <a:rPr lang="en-US" sz="4400" b="1" dirty="0" err="1"/>
              <a:t>cụt</a:t>
            </a:r>
            <a:r>
              <a:rPr lang="en-US" sz="4400" b="1" dirty="0"/>
              <a:t> </a:t>
            </a:r>
            <a:r>
              <a:rPr lang="en-US" sz="4400" b="1" dirty="0" err="1"/>
              <a:t>đuôi</a:t>
            </a:r>
            <a:r>
              <a:rPr lang="en-US" sz="4400" b="1" dirty="0" smtClean="0"/>
              <a:t>?</a:t>
            </a:r>
            <a:endParaRPr lang="en-US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ình nền Powerpoint động vật đầy sắc màu cho bạn thêm sáng tạo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" y="-6350"/>
            <a:ext cx="12191365" cy="687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Thỏ Tắm Nắng - (mp3cut.net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86120" y="311912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511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84</Words>
  <Application>Microsoft Office PowerPoint</Application>
  <PresentationFormat>Widescreen</PresentationFormat>
  <Paragraphs>13</Paragraphs>
  <Slides>9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Windows User</cp:lastModifiedBy>
  <cp:revision>12</cp:revision>
  <dcterms:created xsi:type="dcterms:W3CDTF">2026-03-07T09:06:00Z</dcterms:created>
  <dcterms:modified xsi:type="dcterms:W3CDTF">2026-03-11T16:41:15Z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6FFA4AB75E254AD7A43837712194DC00_12</vt:lpwstr>
  </property>
  <property fmtid="{D5CDD505-2E9C-101B-9397-08002B2CF9AE}" pid="3" name="KSOProductBuildVer">
    <vt:lpwstr>1033-12.2.0.23196</vt:lpwstr>
  </property>
</Properties>
</file>