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3" r:id="rId2"/>
    <p:sldId id="272" r:id="rId3"/>
    <p:sldId id="257" r:id="rId4"/>
    <p:sldId id="266" r:id="rId5"/>
    <p:sldId id="259" r:id="rId6"/>
    <p:sldId id="260" r:id="rId7"/>
    <p:sldId id="261" r:id="rId8"/>
    <p:sldId id="268" r:id="rId9"/>
    <p:sldId id="269" r:id="rId10"/>
    <p:sldId id="267" r:id="rId11"/>
    <p:sldId id="264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9CEF4-9991-48F0-A62B-AF170A68CD1B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76D78-88B9-43FB-9B01-8AD649C4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1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76D78-88B9-43FB-9B01-8AD649C4A9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0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5A12-A57C-957D-1DB3-C852E271B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24F67-9F3F-D912-ECB6-7FA2D269A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97C5F-7261-31ED-4C61-EE03227F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BDC6-A4E0-37A5-7E94-94B5BFCC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3F4F4-6E5B-21CC-16C1-454A6226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C1FA-DEB1-B3CF-AAD1-0688D16D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2748C-481F-6BE2-B638-83E0720EC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52A1-EB2A-4F9B-C94C-3A568949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6A369-8123-B16B-DDDD-A3670B5E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9B12-5547-C97B-C2C2-35D4E95D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E64F1-292C-0D10-DE8A-89240877A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76012-2C39-127A-ED92-A2AF575C9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299E-3F92-CDC5-6538-985697F4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E58C-81CA-E41D-115D-B005AD8A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B0DD9-5143-864A-BA1C-A4628AA2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8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C71E-0BC8-71AF-6B46-0B65E3DE4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BE4B9-6BBC-E8E9-52C4-13261C3C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826F7-E384-AF05-4C27-939BF6B9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70818-2564-6610-EACD-E75EAF3C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1678-DFAD-CBAF-ACC9-8D268971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7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73E53-9F94-BC02-7CFD-6B3CC082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CBC37-390C-F55E-ABC5-F99FD9179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C0BE8-6A18-5B85-F78C-D0BAB9F5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3D423-1134-9AD6-4FC4-9987CA43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9772-8726-EC2A-17B1-C28982DE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5462-A4C3-12DD-A4FF-06400F5F9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05CC2-406F-ECE5-CA57-FE5B62E23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572DB-2418-D0CE-3AAD-72A568D1E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4E51B-2945-6EF4-C7EB-90D5DCA1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0E57F-2E63-A878-EB01-2C53D522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E195C-7362-BEDE-4CC6-7674F712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5B72-8459-9B7D-FEB1-98BFFBCB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FBD90-FA1A-44ED-92C8-5C6B4B142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3A18-312B-771D-7A9D-260594AD0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DF8DB8-838F-12B1-8958-CD1EF1159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9231EC-1680-292A-3756-EBEADF1BC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A772E-0480-C212-72F5-00C4FCF9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939C6F-0B10-09C2-DA74-5E4500AB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E197A-332A-3616-06E8-BFC5A441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921A-7F52-9C4A-E821-C16DDA54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08E87-809F-65C4-C321-663157437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DDD28-CC9E-F044-8A7F-060DA039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A2E41-D885-ECF7-3B82-6F9BF732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6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5583F-0193-3D1C-EE21-3E6430AD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2BE8C-708C-02E6-47E3-095BB349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65B7A-916E-F443-5FFD-5CA53727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1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B051-60A3-C88C-A247-6F9652B9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79AFE-5554-290D-B907-540C28F7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C8341-E46A-871F-56ED-A381099F3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24004-0AE8-F870-5E5F-00AB3B91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40698-4C1F-994C-6427-27D83B9F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43875-2677-ACED-BB58-B90B7628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EEEF-14CE-975A-2AC8-0A0C4994C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1E864-FC12-EB3E-1160-871CFA520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37DEA-06B4-C226-F2EB-F84D287FB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4EA8-C90A-91FB-55C1-3397C179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45109-5043-1E7B-9B39-BF6CF3A7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7E35B-D6DB-E34B-AC04-1A55B546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7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95550C-BDCB-7FEF-903B-0BB723FF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BE22C-4370-F61C-0D0C-6C5A966EC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7D6A6-7BAA-23C1-C170-09E2996D7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E806-9192-4824-9E72-802DCDF069D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9C93E-D5A1-B492-CD83-20DA00EE9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9C043-4B58-C3F9-9FA7-F177FDF47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59B1C-712B-42B2-9CFF-3E8BA267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4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69BAE-A93A-C360-6A06-61F3A30BF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FC06-3057-3301-2316-2ABC1F1D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- CÂY TÁO (trẻ 25 - 36 tháng) - Ứng dụng công nghệ AI - Truyện hay dành cho trẻ mầm non - YouTube (online-video-cutter.com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D1938AD-5FC8-71C1-433D-DE1D3C6DCE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53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20B4-8819-96F2-10AA-0BCC60574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39B069-40EB-8728-6204-1D44BA85E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2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75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9D709-B86D-756D-765F-9846BB62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5B2A9-697D-87D4-8BD1-24CCA39A9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âu chuyện cây táo">
            <a:extLst>
              <a:ext uri="{FF2B5EF4-FFF2-40B4-BE49-F238E27FC236}">
                <a16:creationId xmlns:a16="http://schemas.microsoft.com/office/drawing/2014/main" id="{6A49B6DF-AB68-DB25-9375-5FBD4F762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31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D3112-50D3-A3EC-383F-D1885569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8C8427-E819-3280-11B5-DD4D0CF6B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2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C81F-ED29-4FC1-EF70-C809D601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AF2DF-27AC-474A-2C5D-7B55ACCA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F7260-B987-C82F-9ADC-BCBD4A0C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0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3412C-DC08-90E8-52B0-986D241F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54E4A6-45B7-D2AF-EF14-FEE8FB87E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7543-6D5F-F588-078B-F2C10CC6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5D8C63-5EBC-BC2F-1DA2-D8369F621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3B9A-E163-E1FF-2E16-DD956D61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EF874-4373-65DC-30D1-3FF32A8E6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1A56B-5466-0E1C-550D-4DF88629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860C-F2BE-6C35-5765-B65121B4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FC45-56EF-63A2-63B5-547059B7D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05D54-321C-33E5-A943-8E34F8AC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B474-C720-29F2-3D97-8113CD22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2248-35E9-CB7F-C66A-03D12C172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B8FDB-CD67-FEE6-4AB0-1D24DF30F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6F0D-188E-1F56-298E-54D26B46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1E09-D25C-B036-732C-26613DFF0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1C9F1-408D-65B4-4010-D143067B8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04CC-7BE0-EF35-C11D-F27C6F15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6948-7986-9331-A834-055B6D73B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1A2EF-928D-E5EC-A101-A2B3EA91E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Widescreen</PresentationFormat>
  <Paragraphs>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Phạm Đặng Minh Quang</dc:creator>
  <cp:lastModifiedBy>Phạm Đặng Minh Quang</cp:lastModifiedBy>
  <cp:revision>10</cp:revision>
  <dcterms:created xsi:type="dcterms:W3CDTF">2026-02-08T15:16:35Z</dcterms:created>
  <dcterms:modified xsi:type="dcterms:W3CDTF">2026-03-15T10:23:42Z</dcterms:modified>
</cp:coreProperties>
</file>