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82" y="4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CA9A1-7F2A-4957-B084-EB3E73BC4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4126FB-8713-4B17-8EB9-C552EB063E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703E9-4E42-48CA-800F-D3BCF74C4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691C4-96F0-4FD9-849C-7A05FC29D07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82D3D-C9B7-4CF7-AEC3-B00DC6184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A0362-B1AE-4713-9418-E61058C1B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FFD0-ADBD-49B8-B71D-87CF36890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18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9CAD-F893-412E-B098-47B33AA3F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84945A-2C11-43B3-A4D2-408E725CF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31874-4A20-4C84-A49E-C2A7CD090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691C4-96F0-4FD9-849C-7A05FC29D07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7DAD9-0E55-4563-BAD5-7914F3B76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CE3EC-1EBB-41D4-92E9-C87BCB325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FFD0-ADBD-49B8-B71D-87CF36890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46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3AF7A2-076A-45B8-B59A-72CE483CFB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CFDCD8-74DD-447E-BF31-C81A916CFD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F95EA-4BA0-4180-BBA4-239CD4C3B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691C4-96F0-4FD9-849C-7A05FC29D07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1060F-3EFC-47A4-A1E3-BC08B65E8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BC5E3-68DE-4EF8-B6F7-91F71A35F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FFD0-ADBD-49B8-B71D-87CF36890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45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86A97-876D-492E-AA0E-9E568DB56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2F1F1-F67D-452F-AC08-C794B9424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E9482-B6C0-4F5A-BCC1-C296F78F7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691C4-96F0-4FD9-849C-7A05FC29D07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609D8-C225-421F-A703-853A010E5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A8A41-9CBB-46C9-B93E-26F0B5733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FFD0-ADBD-49B8-B71D-87CF36890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0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861FD-9FB5-43CE-B5AD-82304C71D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E7AF-ACED-4149-8B08-2D4CEFB6D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97DD2-22EF-418D-9D35-5A356D7C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691C4-96F0-4FD9-849C-7A05FC29D07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715DE-4C88-4C3B-B0D9-603E557F6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1D80A-8E5C-4AF7-A508-FEFADA4E4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FFD0-ADBD-49B8-B71D-87CF36890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73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B8931-0AF2-4278-AD97-781D8142D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6CA88-AD47-47AE-9668-AECE2D5AA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7F0A6-F02E-4904-82FA-9C8E794FB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72A600-D218-4F92-8935-B4F1B98B5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691C4-96F0-4FD9-849C-7A05FC29D07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7F20AB-99F5-423D-B162-ED19BE9A9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1572E-A274-4E53-ACDB-636DB5A17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FFD0-ADBD-49B8-B71D-87CF36890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53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0F660-2447-4627-84FF-E59E033D0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C248D-0371-4C26-97DB-7324EB223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9729A-C289-442E-A0F9-C0F6CD63C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2AD441-41E2-4554-BC80-20A338B495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369702-4F8A-46BB-A3CF-D1EAB685DA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1C62DB-69AF-43E6-A0A3-C4403066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691C4-96F0-4FD9-849C-7A05FC29D07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04B016-3F82-4A02-B475-A2BE24537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9108C2-AD75-400D-8EEF-13C98C98C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FFD0-ADBD-49B8-B71D-87CF36890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07FAA-08DD-4827-8E0B-8786F9E17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8268FE-98F4-4A2F-A422-16BC366E4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691C4-96F0-4FD9-849C-7A05FC29D07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BA8F2-7E27-45F4-B552-294FDE1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B3370-B5A5-412B-A748-F48BB722F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FFD0-ADBD-49B8-B71D-87CF36890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0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3A1DFE-C809-49DC-9506-B725AD46B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691C4-96F0-4FD9-849C-7A05FC29D07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B428BB-8DCA-4C4C-817F-AC7317813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E30DC-7E75-4842-86D0-F9453026C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FFD0-ADBD-49B8-B71D-87CF36890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44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C6E6E-A4DA-4312-843F-E2FB252F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F9C98-80BD-41A3-9D5D-315FCE268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94908-6324-4988-83ED-37508B98C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B5B29-DA5B-42F1-8657-C54E95121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691C4-96F0-4FD9-849C-7A05FC29D07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9CD01-A5CD-42C0-A7CB-6D071BAE0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8025D-E621-4325-8D03-BC766E41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FFD0-ADBD-49B8-B71D-87CF36890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939DD-0FEE-4EF4-80A9-AE40A1546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EEE37E-14C8-4EFA-B5B5-3839173EB2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847CF4-8FCA-4533-A1D2-0DC1CB5BA5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9D21EB-4128-4182-8CE9-8A5792E60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691C4-96F0-4FD9-849C-7A05FC29D07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9A750-CDC7-4C70-B7D7-EF4D353BA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2644B-7C5C-46ED-915B-867A262D4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FFD0-ADBD-49B8-B71D-87CF36890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25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64D2F9-843A-4997-92B9-A1CBF052B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23B6D-256B-420C-87E5-10D55A1D9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FFEA5-1F9D-4FEE-8F7E-86DC3617B8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691C4-96F0-4FD9-849C-7A05FC29D07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0539E-3DA8-4375-ADD2-3AAB07FDE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FF4F4-8498-4F6B-9ED7-A9D7427F5A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9FFD0-ADBD-49B8-B71D-87CF36890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2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77D21-1BBF-4E5B-93D5-2FCA63CF34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2B0F8-F7BD-4DB9-B7FC-9D960A7AEB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1F76A-73BC-4B7F-8C6B-A0ED6DED5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89"/>
            <a:ext cx="12192000" cy="67947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AFD69D-D6B4-4733-BDD5-7C29E60B3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508" y="1493511"/>
            <a:ext cx="5745017" cy="3370933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1F9212-3DB5-4B9D-8A4C-82980F049A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1381" y="1498129"/>
            <a:ext cx="5745017" cy="3370933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  <a:softEdge rad="5207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A36101-BDE6-4D28-8411-8FDC2B4F1081}"/>
              </a:ext>
            </a:extLst>
          </p:cNvPr>
          <p:cNvSpPr txBox="1"/>
          <p:nvPr/>
        </p:nvSpPr>
        <p:spPr>
          <a:xfrm rot="10800000" flipV="1">
            <a:off x="7354526" y="1383428"/>
            <a:ext cx="3628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Nhạc đọc thơ">
            <a:hlinkClick r:id="" action="ppaction://media"/>
            <a:extLst>
              <a:ext uri="{FF2B5EF4-FFF2-40B4-BE49-F238E27FC236}">
                <a16:creationId xmlns:a16="http://schemas.microsoft.com/office/drawing/2014/main" id="{5A0A5A04-12F8-4350-8FBE-5164EE1F3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112" y="5691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77D21-1BBF-4E5B-93D5-2FCA63CF34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2B0F8-F7BD-4DB9-B7FC-9D960A7AEB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1F76A-73BC-4B7F-8C6B-A0ED6DED5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44"/>
            <a:ext cx="12192000" cy="6794711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7D68BCF4-9352-4938-86B4-E9A59F0D6D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037" y="1736436"/>
            <a:ext cx="5701915" cy="3207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6E69A3-51DE-4C4C-8FD8-1B9F27AAD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36" y="1779639"/>
            <a:ext cx="5708073" cy="3173360"/>
          </a:xfrm>
          <a:prstGeom prst="rect">
            <a:avLst/>
          </a:prstGeom>
          <a:effectLst>
            <a:softEdge rad="4191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CE3507-2230-4C7B-BD84-A8EEFAA0408C}"/>
              </a:ext>
            </a:extLst>
          </p:cNvPr>
          <p:cNvSpPr txBox="1"/>
          <p:nvPr/>
        </p:nvSpPr>
        <p:spPr>
          <a:xfrm>
            <a:off x="6902245" y="483747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thềm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</a:t>
            </a:r>
          </a:p>
        </p:txBody>
      </p:sp>
    </p:spTree>
    <p:extLst>
      <p:ext uri="{BB962C8B-B14F-4D97-AF65-F5344CB8AC3E}">
        <p14:creationId xmlns:p14="http://schemas.microsoft.com/office/powerpoint/2010/main" val="42204670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77D21-1BBF-4E5B-93D5-2FCA63CF34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2B0F8-F7BD-4DB9-B7FC-9D960A7AEB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1F76A-73BC-4B7F-8C6B-A0ED6DED5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44"/>
            <a:ext cx="12192000" cy="6794711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58833088-1111-4DFD-B3A5-AB0A2C0FCF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095" y="1759974"/>
            <a:ext cx="5736576" cy="3261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52AC16-AE0C-4C83-A093-7F460E161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812821"/>
            <a:ext cx="5722375" cy="3218836"/>
          </a:xfrm>
          <a:prstGeom prst="rect">
            <a:avLst/>
          </a:prstGeom>
          <a:effectLst>
            <a:softEdge rad="4318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5B7F66-AF1C-4850-B11E-02652D730D8A}"/>
              </a:ext>
            </a:extLst>
          </p:cNvPr>
          <p:cNvSpPr txBox="1"/>
          <p:nvPr/>
        </p:nvSpPr>
        <p:spPr>
          <a:xfrm rot="10800000" flipV="1">
            <a:off x="6961238" y="4783492"/>
            <a:ext cx="4935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endParaRPr lang="en-US" sz="2400" b="1" i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2351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77D21-1BBF-4E5B-93D5-2FCA63CF34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2B0F8-F7BD-4DB9-B7FC-9D960A7AEB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1F76A-73BC-4B7F-8C6B-A0ED6DED5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44"/>
            <a:ext cx="12192000" cy="6794711"/>
          </a:xfrm>
          <a:prstGeom prst="rect">
            <a:avLst/>
          </a:prstGeom>
        </p:spPr>
      </p:pic>
      <p:pic>
        <p:nvPicPr>
          <p:cNvPr id="4" name="kling_20250817_Image_to_Video_trong_h_nh_3994_0">
            <a:hlinkClick r:id="" action="ppaction://media"/>
            <a:extLst>
              <a:ext uri="{FF2B5EF4-FFF2-40B4-BE49-F238E27FC236}">
                <a16:creationId xmlns:a16="http://schemas.microsoft.com/office/drawing/2014/main" id="{C584AE5B-C03B-4016-9A7E-40DBAC8B1E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137" y="1936955"/>
            <a:ext cx="5763886" cy="3242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9BB3C6-3A86-4A4F-87DA-07AB8B14EF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35" y="1956619"/>
            <a:ext cx="5746405" cy="3232353"/>
          </a:xfrm>
          <a:prstGeom prst="rect">
            <a:avLst/>
          </a:prstGeom>
          <a:effectLst>
            <a:softEdge rad="4318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EA6929-7A97-48BA-8069-3B05E5582834}"/>
              </a:ext>
            </a:extLst>
          </p:cNvPr>
          <p:cNvSpPr txBox="1"/>
          <p:nvPr/>
        </p:nvSpPr>
        <p:spPr>
          <a:xfrm>
            <a:off x="7148051" y="5034117"/>
            <a:ext cx="3768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24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7AB36-2543-4CB2-8728-4EDF5F1D3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EFCDD5-34FC-4C78-B697-787A679BF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449"/>
            <a:ext cx="11822545" cy="6899228"/>
          </a:xfrm>
        </p:spPr>
      </p:pic>
      <p:pic>
        <p:nvPicPr>
          <p:cNvPr id="6" name="kling_20250817_Image_to_Video_trong_h_nh_4316_0">
            <a:hlinkClick r:id="" action="ppaction://media"/>
            <a:extLst>
              <a:ext uri="{FF2B5EF4-FFF2-40B4-BE49-F238E27FC236}">
                <a16:creationId xmlns:a16="http://schemas.microsoft.com/office/drawing/2014/main" id="{6287D9B7-BC51-4890-9A94-2A2A70EE54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7657" y="1568618"/>
            <a:ext cx="5554132" cy="3124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BE1D1B-94E5-4BA7-8326-F85014433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482" y="1486025"/>
            <a:ext cx="5674935" cy="3192151"/>
          </a:xfrm>
          <a:prstGeom prst="rect">
            <a:avLst/>
          </a:prstGeom>
          <a:effectLst>
            <a:softEdge rad="4191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BF5715-48AD-47D5-A951-29A3CCB3D2C8}"/>
              </a:ext>
            </a:extLst>
          </p:cNvPr>
          <p:cNvSpPr txBox="1"/>
          <p:nvPr/>
        </p:nvSpPr>
        <p:spPr>
          <a:xfrm>
            <a:off x="6677526" y="5281863"/>
            <a:ext cx="37224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28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77D21-1BBF-4E5B-93D5-2FCA63CF34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2B0F8-F7BD-4DB9-B7FC-9D960A7AEB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1F76A-73BC-4B7F-8C6B-A0ED6DED5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163"/>
            <a:ext cx="12192000" cy="6794711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E1F99143-1E1B-4A15-908F-E06A0A750C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154" y="1573160"/>
            <a:ext cx="5749516" cy="3281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A48148-B5AE-4A8A-AEC2-9F67B1E6EA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3827"/>
            <a:ext cx="5781369" cy="3352974"/>
          </a:xfrm>
          <a:prstGeom prst="rect">
            <a:avLst/>
          </a:prstGeom>
          <a:effectLst>
            <a:softEdge rad="4318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B8C3D8-0679-477B-A68E-63CF7DF833AF}"/>
              </a:ext>
            </a:extLst>
          </p:cNvPr>
          <p:cNvSpPr txBox="1"/>
          <p:nvPr/>
        </p:nvSpPr>
        <p:spPr>
          <a:xfrm>
            <a:off x="7234100" y="4719484"/>
            <a:ext cx="5390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8295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77D21-1BBF-4E5B-93D5-2FCA63CF34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2B0F8-F7BD-4DB9-B7FC-9D960A7AEB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1F76A-73BC-4B7F-8C6B-A0ED6DED5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44"/>
            <a:ext cx="12192000" cy="6794711"/>
          </a:xfrm>
          <a:prstGeom prst="rect">
            <a:avLst/>
          </a:prstGeom>
        </p:spPr>
      </p:pic>
      <p:pic>
        <p:nvPicPr>
          <p:cNvPr id="6" name="6">
            <a:hlinkClick r:id="" action="ppaction://media"/>
            <a:extLst>
              <a:ext uri="{FF2B5EF4-FFF2-40B4-BE49-F238E27FC236}">
                <a16:creationId xmlns:a16="http://schemas.microsoft.com/office/drawing/2014/main" id="{53FBE67F-1E87-49E0-9774-182BEA5FED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470" y="1806063"/>
            <a:ext cx="5786831" cy="32550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3E4F8-87F3-400A-AE79-F0EEE4113A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167" y="1782710"/>
            <a:ext cx="5742039" cy="3271071"/>
          </a:xfrm>
          <a:prstGeom prst="rect">
            <a:avLst/>
          </a:prstGeom>
          <a:effectLst>
            <a:softEdge rad="4191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A0C17D-7A5C-4CC1-A85A-851903222EAF}"/>
              </a:ext>
            </a:extLst>
          </p:cNvPr>
          <p:cNvSpPr txBox="1"/>
          <p:nvPr/>
        </p:nvSpPr>
        <p:spPr>
          <a:xfrm>
            <a:off x="7088957" y="4987285"/>
            <a:ext cx="4205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74457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109</Words>
  <Application>Microsoft Office PowerPoint</Application>
  <PresentationFormat>Widescreen</PresentationFormat>
  <Paragraphs>13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</cp:revision>
  <dcterms:created xsi:type="dcterms:W3CDTF">2025-11-17T13:24:46Z</dcterms:created>
  <dcterms:modified xsi:type="dcterms:W3CDTF">2025-11-17T15:21:01Z</dcterms:modified>
</cp:coreProperties>
</file>