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26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44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22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4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8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02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4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3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9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7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294D4-6A4B-45E7-AA63-DF6C18A82CD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C428B-6A9D-4CB9-A6A1-A0CACD05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8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1862" y="2053390"/>
            <a:ext cx="9906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CẤU TẠO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 CÁI  VIẾT THƯỜNG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982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512" y="148995"/>
            <a:ext cx="10515600" cy="49939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HƯỚNG DẪN CẤU TẠO 29 CHỮ CÁI  VIẾT </a:t>
            </a:r>
            <a:r>
              <a:rPr lang="en-US" sz="3600" b="1" dirty="0" smtClean="0">
                <a:solidFill>
                  <a:srgbClr val="FF0000"/>
                </a:solidFill>
              </a:rPr>
              <a:t>THƯỜNG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34567"/>
              </p:ext>
            </p:extLst>
          </p:nvPr>
        </p:nvGraphicFramePr>
        <p:xfrm>
          <a:off x="207819" y="731521"/>
          <a:ext cx="11704320" cy="6272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3" imgW="6139002" imgH="3314424" progId="Word.Document.12">
                  <p:embed/>
                </p:oleObj>
              </mc:Choice>
              <mc:Fallback>
                <p:oleObj name="Document" r:id="rId3" imgW="6139002" imgH="33144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7819" y="731521"/>
                        <a:ext cx="11704320" cy="62727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370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46512" y="148995"/>
            <a:ext cx="10515600" cy="4162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HƯỚNG DẪN CẤU TẠO 29 CHỮ CÁI  VIẾT </a:t>
            </a:r>
            <a:r>
              <a:rPr lang="en-US" sz="3600" b="1" dirty="0" smtClean="0">
                <a:solidFill>
                  <a:srgbClr val="FF0000"/>
                </a:solidFill>
              </a:rPr>
              <a:t>THƯỜNG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604519"/>
              </p:ext>
            </p:extLst>
          </p:nvPr>
        </p:nvGraphicFramePr>
        <p:xfrm>
          <a:off x="166254" y="816928"/>
          <a:ext cx="11513128" cy="624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cument" r:id="rId3" imgW="6139002" imgH="3515255" progId="Word.Document.12">
                  <p:embed/>
                </p:oleObj>
              </mc:Choice>
              <mc:Fallback>
                <p:oleObj name="Document" r:id="rId3" imgW="6139002" imgH="351525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6254" y="816928"/>
                        <a:ext cx="11513128" cy="6249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687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46512" y="148995"/>
            <a:ext cx="10515600" cy="4162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HƯỚNG DẪN CẤU TẠO 29 CHỮ CÁI  VIẾT </a:t>
            </a:r>
            <a:r>
              <a:rPr lang="en-US" sz="3600" b="1" dirty="0" smtClean="0">
                <a:solidFill>
                  <a:srgbClr val="FF0000"/>
                </a:solidFill>
              </a:rPr>
              <a:t>THƯỜNG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509815"/>
              </p:ext>
            </p:extLst>
          </p:nvPr>
        </p:nvGraphicFramePr>
        <p:xfrm>
          <a:off x="277580" y="767510"/>
          <a:ext cx="11504094" cy="6279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Document" r:id="rId3" imgW="6139002" imgH="3100277" progId="Word.Document.12">
                  <p:embed/>
                </p:oleObj>
              </mc:Choice>
              <mc:Fallback>
                <p:oleObj name="Document" r:id="rId3" imgW="6139002" imgH="310027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580" y="767510"/>
                        <a:ext cx="11504094" cy="62798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043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46512" y="148995"/>
            <a:ext cx="10515600" cy="4162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HƯỚNG DẪN CẤU TẠO 29 CHỮ CÁI  VIẾT </a:t>
            </a:r>
            <a:r>
              <a:rPr lang="en-US" sz="3600" b="1" dirty="0" smtClean="0">
                <a:solidFill>
                  <a:srgbClr val="FF0000"/>
                </a:solidFill>
              </a:rPr>
              <a:t>THƯỜNG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265202"/>
              </p:ext>
            </p:extLst>
          </p:nvPr>
        </p:nvGraphicFramePr>
        <p:xfrm>
          <a:off x="228225" y="778366"/>
          <a:ext cx="11571287" cy="619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Document" r:id="rId3" imgW="6139002" imgH="3151385" progId="Word.Document.12">
                  <p:embed/>
                </p:oleObj>
              </mc:Choice>
              <mc:Fallback>
                <p:oleObj name="Document" r:id="rId3" imgW="6139002" imgH="315138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225" y="778366"/>
                        <a:ext cx="11571287" cy="6196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411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46512" y="148995"/>
            <a:ext cx="10515600" cy="4162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HƯỚNG DẪN CẤU TẠO 29 CHỮ CÁI  VIẾT </a:t>
            </a:r>
            <a:r>
              <a:rPr lang="en-US" sz="3600" b="1" dirty="0" smtClean="0">
                <a:solidFill>
                  <a:srgbClr val="FF0000"/>
                </a:solidFill>
              </a:rPr>
              <a:t>THƯỜNG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701183"/>
              </p:ext>
            </p:extLst>
          </p:nvPr>
        </p:nvGraphicFramePr>
        <p:xfrm>
          <a:off x="117475" y="741363"/>
          <a:ext cx="11666538" cy="597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Document" r:id="rId3" imgW="6139002" imgH="3142027" progId="Word.Document.12">
                  <p:embed/>
                </p:oleObj>
              </mc:Choice>
              <mc:Fallback>
                <p:oleObj name="Document" r:id="rId3" imgW="6139002" imgH="314202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475" y="741363"/>
                        <a:ext cx="11666538" cy="597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888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46512" y="148995"/>
            <a:ext cx="10515600" cy="4162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HƯỚNG DẪN CẤU TẠO 29 CHỮ CÁI  VIẾT </a:t>
            </a:r>
            <a:r>
              <a:rPr lang="en-US" sz="3600" b="1" dirty="0" smtClean="0">
                <a:solidFill>
                  <a:srgbClr val="FF0000"/>
                </a:solidFill>
              </a:rPr>
              <a:t>THƯỜNG</a:t>
            </a: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779927"/>
              </p:ext>
            </p:extLst>
          </p:nvPr>
        </p:nvGraphicFramePr>
        <p:xfrm>
          <a:off x="256893" y="832329"/>
          <a:ext cx="11515725" cy="5918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Document" r:id="rId3" imgW="6139002" imgH="2312071" progId="Word.Document.12">
                  <p:embed/>
                </p:oleObj>
              </mc:Choice>
              <mc:Fallback>
                <p:oleObj name="Document" r:id="rId3" imgW="6139002" imgH="23120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6893" y="832329"/>
                        <a:ext cx="11515725" cy="59182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977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58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Document</vt:lpstr>
      <vt:lpstr>HƯỚNG DẪN CẤU TẠO  29 CHỮ CÁI  VIẾT THƯỜNG </vt:lpstr>
      <vt:lpstr>HƯỚNG DẪN CẤU TẠO 29 CHỮ CÁI  VIẾT THƯỜNG</vt:lpstr>
      <vt:lpstr>HƯỚNG DẪN CẤU TẠO 29 CHỮ CÁI  VIẾT THƯỜNG</vt:lpstr>
      <vt:lpstr>HƯỚNG DẪN CẤU TẠO 29 CHỮ CÁI  VIẾT THƯỜNG</vt:lpstr>
      <vt:lpstr>HƯỚNG DẪN CẤU TẠO 29 CHỮ CÁI  VIẾT THƯỜNG</vt:lpstr>
      <vt:lpstr>HƯỚNG DẪN CẤU TẠO 29 CHỮ CÁI  VIẾT THƯỜNG</vt:lpstr>
      <vt:lpstr>HƯỚNG DẪN CẤU TẠO 29 CHỮ CÁI  VIẾT THƯỜNG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CẤU TẠO 29 CHỮ CÁI  VIẾT THƯỜNG</dc:title>
  <dc:creator>Admin</dc:creator>
  <cp:lastModifiedBy>Admin</cp:lastModifiedBy>
  <cp:revision>5</cp:revision>
  <dcterms:created xsi:type="dcterms:W3CDTF">2023-08-09T07:44:26Z</dcterms:created>
  <dcterms:modified xsi:type="dcterms:W3CDTF">2023-08-09T08:08:53Z</dcterms:modified>
</cp:coreProperties>
</file>